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7BCE-4963-4257-B961-1DA1F87027BB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4D82-AB50-487B-A075-7B6A7E5E2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992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7BCE-4963-4257-B961-1DA1F87027BB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4D82-AB50-487B-A075-7B6A7E5E2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022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7BCE-4963-4257-B961-1DA1F87027BB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4D82-AB50-487B-A075-7B6A7E5E2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203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7BCE-4963-4257-B961-1DA1F87027BB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4D82-AB50-487B-A075-7B6A7E5E2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175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7BCE-4963-4257-B961-1DA1F87027BB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4D82-AB50-487B-A075-7B6A7E5E2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0995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7BCE-4963-4257-B961-1DA1F87027BB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4D82-AB50-487B-A075-7B6A7E5E2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71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7BCE-4963-4257-B961-1DA1F87027BB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4D82-AB50-487B-A075-7B6A7E5E2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091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7BCE-4963-4257-B961-1DA1F87027BB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4D82-AB50-487B-A075-7B6A7E5E2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553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7BCE-4963-4257-B961-1DA1F87027BB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4D82-AB50-487B-A075-7B6A7E5E2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379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7BCE-4963-4257-B961-1DA1F87027BB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4D82-AB50-487B-A075-7B6A7E5E2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796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137BCE-4963-4257-B961-1DA1F87027BB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A4D82-AB50-487B-A075-7B6A7E5E2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80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37BCE-4963-4257-B961-1DA1F87027BB}" type="datetimeFigureOut">
              <a:rPr lang="ru-RU" smtClean="0"/>
              <a:t>04.02.2018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A4D82-AB50-487B-A075-7B6A7E5E20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89142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2" name="Picture 16" descr="http://mypresentation.ru/documents/aa5c81cd24f303605dbb82df5327f54f/img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86"/>
            <a:ext cx="9095656" cy="693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52928" cy="23042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002060"/>
                </a:solidFill>
              </a:rPr>
              <a:t>История </a:t>
            </a:r>
            <a:r>
              <a:rPr lang="ru-RU" b="1" dirty="0" smtClean="0">
                <a:solidFill>
                  <a:srgbClr val="002060"/>
                </a:solidFill>
              </a:rPr>
              <a:t>олимпийских игр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063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</a:rPr>
              <a:t>Древняя Греция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http://journal-shkolniku.ru/img/spartan-challenge-pank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31279"/>
            <a:ext cx="3106316" cy="237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История Олимпийских игр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48" y="1268760"/>
            <a:ext cx="66675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vetamira.ru/sites/default/files/drevniy/f27b259a78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4221088"/>
            <a:ext cx="1721317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prosdo.ru/ouazoa/%D0%9F%D1%80%D0%BE%D0%B2%D0%B5%D1%80%D0%B8%D0%BB%D0%B0%3A+%D0%BF%D1%80%D0%BE%D1%84%D0%B5%D1%81%D1%81%D0%BE%D1%80+%D0%90%D1%80%D1%82%D1%8E%D1%85%D0%BE%D0%B2%D0%B8%D1%87+%D0%AE.+%D0%92a/7700_html_39a106c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740" y="4431279"/>
            <a:ext cx="3668260" cy="245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7656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Награда за победу</a:t>
            </a:r>
            <a:endParaRPr lang="ru-RU" dirty="0"/>
          </a:p>
        </p:txBody>
      </p:sp>
      <p:pic>
        <p:nvPicPr>
          <p:cNvPr id="2050" name="Picture 2" descr="История Олимпийских иг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2608"/>
            <a:ext cx="8583152" cy="516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403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Современные Олимпийские игры</a:t>
            </a:r>
          </a:p>
        </p:txBody>
      </p:sp>
      <p:pic>
        <p:nvPicPr>
          <p:cNvPr id="3074" name="Picture 2" descr="Олимпийские игр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2816594" cy="3951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Зимние Олимпийские игры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1" b="5463"/>
          <a:stretch/>
        </p:blipFill>
        <p:spPr bwMode="auto">
          <a:xfrm>
            <a:off x="4918364" y="1514040"/>
            <a:ext cx="3440816" cy="2324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adsl.kirov.ru/projects/articles/2012/10/25/istoriya-pervyh-olimpiyskih-igr-sovremennosti-olimpiada-1896-goda/ae9671de768b6c2cd5a8a9e9381_pre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532" y="3838568"/>
            <a:ext cx="2070467" cy="301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afflictor.com/wp-content/uploads/2016/04/1896_Summer_Olympics_-_Shot_pu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266" y="3838569"/>
            <a:ext cx="2068676" cy="3019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4690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Зимние олимпийские игры</a:t>
            </a:r>
          </a:p>
        </p:txBody>
      </p:sp>
      <p:pic>
        <p:nvPicPr>
          <p:cNvPr id="4098" name="Picture 2" descr="Зимние Олимпийские виды спор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55977"/>
            <a:ext cx="4005486" cy="3144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Зимние Олимпийские виды спорта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2"/>
          <a:stretch/>
        </p:blipFill>
        <p:spPr bwMode="auto">
          <a:xfrm>
            <a:off x="4558144" y="1607506"/>
            <a:ext cx="4017059" cy="3097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312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Атрибуты Олимпийских игр</a:t>
            </a:r>
          </a:p>
        </p:txBody>
      </p:sp>
      <p:pic>
        <p:nvPicPr>
          <p:cNvPr id="5122" name="Picture 2" descr="Атрибуты Олимпийских иг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72816"/>
            <a:ext cx="66675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97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Олимпийский огонь</a:t>
            </a:r>
            <a:endParaRPr lang="ru-RU" dirty="0"/>
          </a:p>
        </p:txBody>
      </p:sp>
      <p:pic>
        <p:nvPicPr>
          <p:cNvPr id="6146" name="Picture 2" descr="Олимпийский огон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776864" cy="509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862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Талисман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Зимние олимпийские игры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dirty="0" smtClean="0"/>
              <a:t>Летние олимпийские игры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 descr="http://olimp2014.ucoz.ru/shus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74" y="2196032"/>
            <a:ext cx="120015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olimp2014.ucoz.ru/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73" y="4926452"/>
            <a:ext cx="1871135" cy="166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olimp2014.ucoz.ru/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04864"/>
            <a:ext cx="1377875" cy="1675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olimp2014.ucoz.ru/3434_o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808" y="4938784"/>
            <a:ext cx="2047875" cy="155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http://olimp2014.ucoz.ru/Ialismany-SOChI2621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403" y="3567135"/>
            <a:ext cx="1812422" cy="135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classmedia.by/sites/default/files/yagua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96032"/>
            <a:ext cx="1317599" cy="2284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http://classmedia.by/sites/default/files/bobr_ami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181" y="4797151"/>
            <a:ext cx="2235327" cy="133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8" name="Picture 16" descr="http://classmedia.by/sites/default/files/mishka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044" y="4246792"/>
            <a:ext cx="1284330" cy="1884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0" name="Picture 18" descr="http://classmedia.by/sites/default/files/feyu_i_afina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785" y="2279354"/>
            <a:ext cx="1786557" cy="1339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9642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Церемония открытия </a:t>
            </a:r>
            <a:r>
              <a:rPr lang="ru-RU" dirty="0"/>
              <a:t>и </a:t>
            </a:r>
            <a:r>
              <a:rPr lang="ru-RU" dirty="0" smtClean="0"/>
              <a:t>закрытия </a:t>
            </a:r>
            <a:r>
              <a:rPr lang="ru-RU" dirty="0"/>
              <a:t>олимпийских игр</a:t>
            </a:r>
          </a:p>
        </p:txBody>
      </p:sp>
      <p:pic>
        <p:nvPicPr>
          <p:cNvPr id="7170" name="Picture 2" descr="Церемония открытия и закрытия Олимпийских иг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666750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16616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</TotalTime>
  <Words>33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История олимпийских игр</vt:lpstr>
      <vt:lpstr>Древняя Греция</vt:lpstr>
      <vt:lpstr>Награда за победу</vt:lpstr>
      <vt:lpstr>Современные Олимпийские игры</vt:lpstr>
      <vt:lpstr>Зимние олимпийские игры</vt:lpstr>
      <vt:lpstr>Атрибуты Олимпийских игр</vt:lpstr>
      <vt:lpstr>Олимпийский огонь</vt:lpstr>
      <vt:lpstr>Талисман</vt:lpstr>
      <vt:lpstr>Церемония открытия и закрытия олимпийских игр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олимпийских игр</dc:title>
  <dc:creator>Dexp</dc:creator>
  <cp:lastModifiedBy>Dexp</cp:lastModifiedBy>
  <cp:revision>15</cp:revision>
  <dcterms:created xsi:type="dcterms:W3CDTF">2018-02-04T02:27:43Z</dcterms:created>
  <dcterms:modified xsi:type="dcterms:W3CDTF">2018-02-04T05:03:30Z</dcterms:modified>
</cp:coreProperties>
</file>