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6864" cy="211809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 в средней группе на тему «Посадим огород на окне».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проекта; средней продолжительности.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проекта:познавательно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исследовательский.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– сентябрь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октябрь.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– дети средней группы № 1 СП д/сад № 27 « Светлячок», воспитатель ;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Хусаинова.Ф.С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ru-RU" sz="2400" u="sng" dirty="0"/>
              <a:t>Актуальность</a:t>
            </a:r>
            <a:r>
              <a:rPr lang="ru-RU" sz="2400" dirty="0"/>
              <a:t>: Не секрет, что дети дошкольного возраста по природе своей </a:t>
            </a:r>
            <a:r>
              <a:rPr lang="ru-RU" sz="2400" b="1" dirty="0"/>
              <a:t>исследователи</a:t>
            </a:r>
            <a:r>
              <a:rPr lang="ru-RU" sz="2400" dirty="0"/>
              <a:t>. Неутолимая жажда новых впечатлений, любознательность, постоянное стремление экспериментировать, самостоятельно искать новые сведения о мире традиционно рассматриваются как важнейшие черты детского поведения.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000" u="sng" dirty="0">
                <a:solidFill>
                  <a:srgbClr val="111111"/>
                </a:solidFill>
                <a:latin typeface="Arial"/>
              </a:rPr>
              <a:t>Цель</a:t>
            </a:r>
            <a:r>
              <a:rPr lang="ru-RU" sz="2000" dirty="0">
                <a:solidFill>
                  <a:srgbClr val="111111"/>
                </a:solidFill>
                <a:latin typeface="Arial"/>
              </a:rPr>
              <a:t>: Расширение знания детей о том, как создать грядку на подоконнике и ухаживать за луковицами; активизировать у ребенка инициативу, внимание и память, обогащение словарного запаса ребенка, привлечь к работе </a:t>
            </a:r>
            <a:r>
              <a:rPr lang="ru-RU" sz="2000" b="1" dirty="0">
                <a:solidFill>
                  <a:srgbClr val="111111"/>
                </a:solidFill>
                <a:latin typeface="Arial"/>
              </a:rPr>
              <a:t>проекта детей</a:t>
            </a:r>
            <a:r>
              <a:rPr lang="ru-RU" sz="2000" dirty="0">
                <a:solidFill>
                  <a:srgbClr val="111111"/>
                </a:solidFill>
                <a:latin typeface="Arial"/>
              </a:rPr>
              <a:t>, воспитателей, и родителей.</a:t>
            </a:r>
            <a:br>
              <a:rPr lang="ru-RU" sz="2000" dirty="0">
                <a:solidFill>
                  <a:srgbClr val="111111"/>
                </a:solidFill>
                <a:latin typeface="Arial"/>
              </a:rPr>
            </a:br>
            <a:r>
              <a:rPr lang="ru-RU" sz="2000" u="sng" dirty="0">
                <a:solidFill>
                  <a:srgbClr val="111111"/>
                </a:solidFill>
                <a:latin typeface="Arial"/>
              </a:rPr>
              <a:t>Задачи</a:t>
            </a:r>
            <a:r>
              <a:rPr lang="ru-RU" sz="2000" dirty="0">
                <a:solidFill>
                  <a:srgbClr val="111111"/>
                </a:solidFill>
                <a:latin typeface="Arial"/>
              </a:rPr>
              <a:t>:</a:t>
            </a:r>
            <a:br>
              <a:rPr lang="ru-RU" sz="2000" dirty="0">
                <a:solidFill>
                  <a:srgbClr val="111111"/>
                </a:solidFill>
                <a:latin typeface="Arial"/>
              </a:rPr>
            </a:br>
            <a:r>
              <a:rPr lang="ru-RU" sz="2000" dirty="0">
                <a:solidFill>
                  <a:srgbClr val="111111"/>
                </a:solidFill>
                <a:latin typeface="Arial"/>
              </a:rPr>
              <a:t>- закрепить представления о луке, особенностях внешнего строения;</a:t>
            </a:r>
            <a:br>
              <a:rPr lang="ru-RU" sz="2000" dirty="0">
                <a:solidFill>
                  <a:srgbClr val="111111"/>
                </a:solidFill>
                <a:latin typeface="Arial"/>
              </a:rPr>
            </a:br>
            <a:r>
              <a:rPr lang="ru-RU" sz="2000" dirty="0">
                <a:solidFill>
                  <a:srgbClr val="111111"/>
                </a:solidFill>
                <a:latin typeface="Arial"/>
              </a:rPr>
              <a:t>- формировать представления об основных потребностях </a:t>
            </a:r>
            <a:r>
              <a:rPr lang="ru-RU" sz="2000" b="1" dirty="0">
                <a:solidFill>
                  <a:srgbClr val="111111"/>
                </a:solidFill>
                <a:latin typeface="Arial"/>
              </a:rPr>
              <a:t>лука</a:t>
            </a:r>
            <a:r>
              <a:rPr lang="ru-RU" sz="2000" dirty="0">
                <a:solidFill>
                  <a:srgbClr val="111111"/>
                </a:solidFill>
                <a:latin typeface="Arial"/>
              </a:rPr>
              <a:t>, условиях, которые необходимы для его роста </a:t>
            </a:r>
            <a:r>
              <a:rPr lang="ru-RU" sz="2000" i="1" dirty="0">
                <a:solidFill>
                  <a:srgbClr val="111111"/>
                </a:solidFill>
                <a:latin typeface="Arial"/>
              </a:rPr>
              <a:t>(вода, земля, свет, тепло)</a:t>
            </a:r>
            <a:r>
              <a:rPr lang="ru-RU" sz="2000" dirty="0">
                <a:solidFill>
                  <a:srgbClr val="111111"/>
                </a:solidFill>
                <a:latin typeface="Arial"/>
              </a:rPr>
              <a:t>;</a:t>
            </a:r>
            <a:br>
              <a:rPr lang="ru-RU" sz="2000" dirty="0">
                <a:solidFill>
                  <a:srgbClr val="111111"/>
                </a:solidFill>
                <a:latin typeface="Arial"/>
              </a:rPr>
            </a:br>
            <a:r>
              <a:rPr lang="ru-RU" sz="2000" dirty="0">
                <a:solidFill>
                  <a:srgbClr val="111111"/>
                </a:solidFill>
                <a:latin typeface="Arial"/>
              </a:rPr>
              <a:t>- развивать у детей основы </a:t>
            </a:r>
            <a:r>
              <a:rPr lang="ru-RU" sz="2000" b="1" dirty="0">
                <a:solidFill>
                  <a:srgbClr val="111111"/>
                </a:solidFill>
                <a:latin typeface="Arial"/>
              </a:rPr>
              <a:t>исследовательской деятельности</a:t>
            </a:r>
            <a:r>
              <a:rPr lang="ru-RU" sz="2000" dirty="0">
                <a:solidFill>
                  <a:srgbClr val="111111"/>
                </a:solidFill>
                <a:latin typeface="Arial"/>
              </a:rPr>
              <a:t>;</a:t>
            </a:r>
            <a:br>
              <a:rPr lang="ru-RU" sz="2000" dirty="0">
                <a:solidFill>
                  <a:srgbClr val="111111"/>
                </a:solidFill>
                <a:latin typeface="Arial"/>
              </a:rPr>
            </a:br>
            <a:r>
              <a:rPr lang="ru-RU" sz="2000" dirty="0">
                <a:solidFill>
                  <a:srgbClr val="111111"/>
                </a:solidFill>
                <a:latin typeface="Arial"/>
              </a:rPr>
              <a:t>- воспитывать интерес к уходу за растениями, любовь к ним.</a:t>
            </a:r>
            <a:br>
              <a:rPr lang="ru-RU" sz="2000" dirty="0">
                <a:solidFill>
                  <a:srgbClr val="111111"/>
                </a:solidFill>
                <a:latin typeface="Arial"/>
              </a:rPr>
            </a:br>
            <a:r>
              <a:rPr lang="ru-RU" sz="2000" u="sng" dirty="0">
                <a:solidFill>
                  <a:srgbClr val="111111"/>
                </a:solidFill>
                <a:latin typeface="Arial"/>
              </a:rPr>
              <a:t>Ожидаемые результаты</a:t>
            </a:r>
            <a:r>
              <a:rPr lang="ru-RU" sz="2000" dirty="0">
                <a:solidFill>
                  <a:srgbClr val="111111"/>
                </a:solidFill>
                <a:latin typeface="Arial"/>
              </a:rPr>
              <a:t>: Дети научатся сажать и ухаживать за луком и познакомятся с условиями его содержания, будут учиться подмечать пользу и красоту зеленого </a:t>
            </a:r>
            <a:r>
              <a:rPr lang="ru-RU" sz="2000" b="1" dirty="0">
                <a:solidFill>
                  <a:srgbClr val="111111"/>
                </a:solidFill>
                <a:latin typeface="Arial"/>
              </a:rPr>
              <a:t>лука зимой</a:t>
            </a:r>
            <a:r>
              <a:rPr lang="ru-RU" sz="2000" dirty="0">
                <a:solidFill>
                  <a:srgbClr val="111111"/>
                </a:solidFill>
                <a:latin typeface="Arial"/>
              </a:rPr>
              <a:t>. Освоят, что для роста растения необходимы земля, тепло и свет. У детей появятся элементарные навыки </a:t>
            </a:r>
            <a:r>
              <a:rPr lang="ru-RU" sz="2000" b="1" dirty="0">
                <a:solidFill>
                  <a:srgbClr val="111111"/>
                </a:solidFill>
                <a:latin typeface="Arial"/>
              </a:rPr>
              <a:t>исследовательской деятельности</a:t>
            </a:r>
            <a:r>
              <a:rPr lang="ru-RU" sz="2000" dirty="0">
                <a:solidFill>
                  <a:srgbClr val="111111"/>
                </a:solidFill>
                <a:latin typeface="Arial"/>
              </a:rPr>
              <a:t>.</a:t>
            </a:r>
            <a:br>
              <a:rPr lang="ru-RU" sz="2000" dirty="0">
                <a:solidFill>
                  <a:srgbClr val="111111"/>
                </a:solidFill>
                <a:latin typeface="Arial"/>
              </a:rPr>
            </a:b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увлечены посадкой , поливкой лука, знают для чего им нужна вода.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04615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8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очень стараются.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9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42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надо полить, ведь вода – это жизнь.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7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24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устали и довольны…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7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Поправлю…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9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78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Проектная деятельность  в средней группе на тему «Посадим огород на окне».   Тип проекта; средней продолжительности. Вид проекта:познавательно- исследовательский. Срок реализации – сентябрь - октябрь. Участники проекта – дети средней группы № 1 СП д/сад № 27 « Светлячок», воспитатель ;Хусаинова.Ф.С.</vt:lpstr>
      <vt:lpstr>Актуальность: Не секрет, что дети дошкольного возраста по природе своей исследователи. Неутолимая жажда новых впечатлений, любознательность, постоянное стремление экспериментировать, самостоятельно искать новые сведения о мире традиционно рассматриваются как важнейшие черты детского поведения.</vt:lpstr>
      <vt:lpstr>Цель: Расширение знания детей о том, как создать грядку на подоконнике и ухаживать за луковицами; активизировать у ребенка инициативу, внимание и память, обогащение словарного запаса ребенка, привлечь к работе проекта детей, воспитателей, и родителей. Задачи: - закрепить представления о луке, особенностях внешнего строения; - формировать представления об основных потребностях лука, условиях, которые необходимы для его роста (вода, земля, свет, тепло); - развивать у детей основы исследовательской деятельности; - воспитывать интерес к уходу за растениями, любовь к ним. Ожидаемые результаты: Дети научатся сажать и ухаживать за луком и познакомятся с условиями его содержания, будут учиться подмечать пользу и красоту зеленого лука зимой. Освоят, что для роста растения необходимы земля, тепло и свет. У детей появятся элементарные навыки исследовательской деятельности. . </vt:lpstr>
      <vt:lpstr>Все увлечены посадкой , поливкой лука, знают для чего им нужна вода.</vt:lpstr>
      <vt:lpstr>Дети очень стараются.</vt:lpstr>
      <vt:lpstr>Обязательно надо полить, ведь вода – это жизнь.</vt:lpstr>
      <vt:lpstr>Все устали и довольны…</vt:lpstr>
      <vt:lpstr>Поправлю…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пк</cp:lastModifiedBy>
  <cp:revision>6</cp:revision>
  <dcterms:created xsi:type="dcterms:W3CDTF">2020-01-18T04:57:14Z</dcterms:created>
  <dcterms:modified xsi:type="dcterms:W3CDTF">2021-02-09T19:35:38Z</dcterms:modified>
</cp:coreProperties>
</file>