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7" r:id="rId3"/>
    <p:sldId id="275" r:id="rId4"/>
    <p:sldId id="269" r:id="rId5"/>
    <p:sldId id="276" r:id="rId6"/>
    <p:sldId id="278" r:id="rId7"/>
    <p:sldId id="279" r:id="rId8"/>
    <p:sldId id="280" r:id="rId9"/>
    <p:sldId id="281" r:id="rId10"/>
    <p:sldId id="285" r:id="rId11"/>
    <p:sldId id="283" r:id="rId12"/>
    <p:sldId id="286" r:id="rId13"/>
    <p:sldId id="284" r:id="rId14"/>
    <p:sldId id="287" r:id="rId15"/>
    <p:sldId id="288" r:id="rId16"/>
    <p:sldId id="28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00518E"/>
    <a:srgbClr val="005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2985"/>
            <a:ext cx="7772400" cy="121444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ГБОУ СОШ № 1 г.о. Чапаевск</a:t>
            </a:r>
            <a:b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 </a:t>
            </a:r>
            <a:r>
              <a:rPr lang="ru-RU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№ 27 «Светлячок»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1071570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Творю, дышу, живу</a:t>
            </a:r>
            <a:endParaRPr lang="ru-RU" sz="44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00496" y="4286256"/>
            <a:ext cx="4214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Подготовил:  </a:t>
            </a:r>
            <a:r>
              <a:rPr lang="ru-RU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Федькаева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Н.А.,</a:t>
            </a:r>
          </a:p>
          <a:p>
            <a:pPr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родитель воспитанницы </a:t>
            </a:r>
          </a:p>
          <a:p>
            <a:pPr>
              <a:spcBef>
                <a:spcPts val="0"/>
              </a:spcBef>
              <a:buNone/>
            </a:pPr>
            <a:r>
              <a:rPr lang="en-US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-ой младшей группы</a:t>
            </a:r>
          </a:p>
          <a:p>
            <a:pPr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Воспитатель: Никифорова С.А.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skXdTcFmy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857232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IhaAYsiZ4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571480"/>
            <a:ext cx="3620770" cy="4525963"/>
          </a:xfrm>
        </p:spPr>
      </p:pic>
      <p:pic>
        <p:nvPicPr>
          <p:cNvPr id="6" name="Содержимое 3" descr="czzOvPrFX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2357430"/>
            <a:ext cx="4025897" cy="40258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f8OQaWC4RX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1071546"/>
            <a:ext cx="452596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mXgur_nNnD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785794"/>
            <a:ext cx="362077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gcDIADgxs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8926" y="928670"/>
            <a:ext cx="339182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UJkuz9I_6U.jp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090"/>
          <a:stretch/>
        </p:blipFill>
        <p:spPr>
          <a:xfrm>
            <a:off x="3071802" y="1378226"/>
            <a:ext cx="3394472" cy="39335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36"/>
            <a:ext cx="8229600" cy="257176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V3lG1yGeP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214422"/>
            <a:ext cx="7620000" cy="4286250"/>
          </a:xfrm>
        </p:spPr>
      </p:pic>
    </p:spTree>
    <p:extLst>
      <p:ext uri="{BB962C8B-B14F-4D97-AF65-F5344CB8AC3E}">
        <p14:creationId xmlns:p14="http://schemas.microsoft.com/office/powerpoint/2010/main" val="259647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VCBcFKUD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214422"/>
            <a:ext cx="6077418" cy="38576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J0XrO8XHJSY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85852" y="714356"/>
            <a:ext cx="6286500" cy="4714875"/>
          </a:xfrm>
        </p:spPr>
      </p:pic>
    </p:spTree>
    <p:extLst>
      <p:ext uri="{BB962C8B-B14F-4D97-AF65-F5344CB8AC3E}">
        <p14:creationId xmlns:p14="http://schemas.microsoft.com/office/powerpoint/2010/main" val="188755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VH8lAjDST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6116" y="2786058"/>
            <a:ext cx="5715000" cy="3524250"/>
          </a:xfrm>
        </p:spPr>
      </p:pic>
      <p:pic>
        <p:nvPicPr>
          <p:cNvPr id="5" name="Содержимое 4" descr="UG-Ph8MHPR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571480"/>
            <a:ext cx="3378200" cy="241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ffYywDO5Xa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857232"/>
            <a:ext cx="362077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qG9-VAQ-0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612" y="928670"/>
            <a:ext cx="362077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vImj0Q-Xl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928669"/>
            <a:ext cx="5500726" cy="39439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tI7O4NOQ1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1071546"/>
            <a:ext cx="362077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D3B05"/>
      </a:hlink>
      <a:folHlink>
        <a:srgbClr val="D99694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1524</TotalTime>
  <Words>32</Words>
  <Application>Microsoft Office PowerPoint</Application>
  <PresentationFormat>Экран (4:3)</PresentationFormat>
  <Paragraphs>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ГБОУ СОШ № 1 г.о. Чапаевск СП д/с № 27 «Светлячок»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Ранько Елена</dc:creator>
  <cp:lastModifiedBy>Пользователь</cp:lastModifiedBy>
  <cp:revision>63</cp:revision>
  <dcterms:created xsi:type="dcterms:W3CDTF">2018-03-09T15:08:22Z</dcterms:created>
  <dcterms:modified xsi:type="dcterms:W3CDTF">2020-01-10T08:52:23Z</dcterms:modified>
</cp:coreProperties>
</file>