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6" r:id="rId4"/>
    <p:sldId id="267" r:id="rId5"/>
    <p:sldId id="268" r:id="rId6"/>
    <p:sldId id="269" r:id="rId7"/>
    <p:sldId id="271" r:id="rId8"/>
    <p:sldId id="272" r:id="rId9"/>
    <p:sldId id="275" r:id="rId10"/>
    <p:sldId id="27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7EE7F-A33F-42AC-AFE6-32A0DF64B78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82AEC-A1F4-4DE6-9C99-C1802A18E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82AEC-A1F4-4DE6-9C99-C1802A18EB9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D338E-A20C-41C1-B0EA-0D321F93B4A3}" type="datetimeFigureOut">
              <a:rPr lang="ru-RU"/>
              <a:pPr>
                <a:defRPr/>
              </a:pPr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3562C-6E74-45C4-B2BB-0551B3540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59CDA-F985-4678-8DF8-4455AA6A0643}" type="datetimeFigureOut">
              <a:rPr lang="ru-RU"/>
              <a:pPr>
                <a:defRPr/>
              </a:pPr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7DA13-C8F8-4FC8-9253-DC632FF7E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5327C-E6A5-4867-9E69-1D8B61C0D9B3}" type="datetimeFigureOut">
              <a:rPr lang="ru-RU"/>
              <a:pPr>
                <a:defRPr/>
              </a:pPr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A9CB1-465E-4831-8C62-FE30B7771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2799E-DF67-48C9-8907-6304F420C575}" type="datetimeFigureOut">
              <a:rPr lang="ru-RU"/>
              <a:pPr>
                <a:defRPr/>
              </a:pPr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DC861-17FE-4FED-A0D0-7AC9871E3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 userDrawn="1"/>
        </p:nvSpPr>
        <p:spPr>
          <a:xfrm>
            <a:off x="250825" y="188913"/>
            <a:ext cx="8642350" cy="6480175"/>
          </a:xfrm>
          <a:prstGeom prst="roundRect">
            <a:avLst/>
          </a:prstGeom>
          <a:solidFill>
            <a:schemeClr val="bg1">
              <a:alpha val="69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4F20A-72AF-4EFD-8636-39D5FD3592D9}" type="datetimeFigureOut">
              <a:rPr lang="ru-RU"/>
              <a:pPr>
                <a:defRPr/>
              </a:pPr>
              <a:t>25.05.2015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DCCB8-D65B-40DB-9FEE-4F77EA0DD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3B82E-65A9-4BC5-B97D-9EF984B2ADB5}" type="datetimeFigureOut">
              <a:rPr lang="ru-RU"/>
              <a:pPr>
                <a:defRPr/>
              </a:pPr>
              <a:t>25.05.2015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F60C5-AB83-4A9F-97C7-7D99A09BD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E5672-4CDE-4569-B415-FDD7CC853F35}" type="datetimeFigureOut">
              <a:rPr lang="ru-RU"/>
              <a:pPr>
                <a:defRPr/>
              </a:pPr>
              <a:t>25.05.2015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80E4B-5B31-48D5-B04B-CE441D91C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1512C-D03B-4FFE-BD2C-2E19F7E71CAA}" type="datetimeFigureOut">
              <a:rPr lang="ru-RU"/>
              <a:pPr>
                <a:defRPr/>
              </a:pPr>
              <a:t>25.05.2015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DBEEE-967C-47A2-BF9B-DF9AC3FD4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E119-CB1F-47FD-9B1A-2571D53E947D}" type="datetimeFigureOut">
              <a:rPr lang="ru-RU"/>
              <a:pPr>
                <a:defRPr/>
              </a:pPr>
              <a:t>25.05.2015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2A33F-E070-4F93-A65B-A6CF34F59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29823-4579-4793-A85B-3611BB4A5C62}" type="datetimeFigureOut">
              <a:rPr lang="ru-RU"/>
              <a:pPr>
                <a:defRPr/>
              </a:pPr>
              <a:t>25.05.2015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71470-015E-444E-950B-336EE9C7E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685DB-BE90-449E-B7A7-1C576BEFC9E2}" type="datetimeFigureOut">
              <a:rPr lang="ru-RU"/>
              <a:pPr>
                <a:defRPr/>
              </a:pPr>
              <a:t>25.05.2015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3933-5ED9-4D61-AC73-15484152F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8B1EC1-C9E8-4366-9839-4159FA1E7FD4}" type="datetimeFigureOut">
              <a:rPr lang="ru-RU"/>
              <a:pPr>
                <a:defRPr/>
              </a:pPr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A9D81A-19CB-4914-B267-661496F8A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179512" y="188640"/>
            <a:ext cx="8784976" cy="6552728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1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linda6035.ucoz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764704"/>
            <a:ext cx="821537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Экологическая тропа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форма экологического  образования дошкольников</a:t>
            </a:r>
            <a:endParaRPr lang="ru-RU" sz="54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5072074"/>
            <a:ext cx="37862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Автор: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воспитатель ГБОУ СОШ № 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№ 27 «Светлячок»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Никифорова С.А.  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внимание!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1000132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200" b="1" i="1" u="sng" dirty="0" smtClean="0">
                <a:latin typeface="Arial" pitchFamily="34" charset="0"/>
                <a:cs typeface="Arial" pitchFamily="34" charset="0"/>
              </a:rPr>
              <a:t>Источник шаблона:  </a:t>
            </a:r>
            <a:r>
              <a:rPr lang="ru-RU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Фокина Лидия Петровна учитель начальных классов МКОУ «СОШ ст. Евсино»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Искитимского</a:t>
            </a:r>
            <a:r>
              <a:rPr lang="ru-RU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района Новосибирской области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200" b="1" dirty="0" smtClean="0">
                <a:latin typeface="Monotype Corsiva" pitchFamily="66" charset="0"/>
              </a:rPr>
              <a:t>Сайт </a:t>
            </a:r>
            <a:r>
              <a:rPr lang="en-US" sz="1200" b="1" dirty="0" smtClean="0">
                <a:latin typeface="Monotype Corsiva" pitchFamily="66" charset="0"/>
                <a:hlinkClick r:id="rId2"/>
              </a:rPr>
              <a:t>http://linda6035.ucoz.ru/</a:t>
            </a:r>
            <a:r>
              <a:rPr lang="ru-RU" sz="1200" b="1" dirty="0" smtClean="0">
                <a:latin typeface="Monotype Corsiva" pitchFamily="66" charset="0"/>
              </a:rPr>
              <a:t>    </a:t>
            </a:r>
            <a:r>
              <a:rPr lang="ru-RU" sz="1200" b="1" i="1" dirty="0" smtClean="0">
                <a:latin typeface="Monotype Corsiva" pitchFamily="66" charset="0"/>
              </a:rPr>
              <a:t>  </a:t>
            </a:r>
            <a:endParaRPr lang="ru-RU" sz="1200" b="1" dirty="0" smtClean="0">
              <a:latin typeface="Monotype Corsiva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2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/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Экологическая тропа - это специально оборудованный маршрут, проходящий через различные экологические системы и другие природные объекты, архитектурные памятники, имеющие эстетическую, природоохранную и историческую ценность, на котором идущие (гуляющие, туристы и т. п.) получают устную (с помощью экскурсовода) или письменную (стенды, аншлаги и т. п.) информацию об этих объектах.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i="1" dirty="0" smtClean="0">
                <a:latin typeface="Arial" pitchFamily="34" charset="0"/>
                <a:cs typeface="Arial" pitchFamily="34" charset="0"/>
              </a:rPr>
            </a:b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582726"/>
          </a:xfrm>
        </p:spPr>
        <p:txBody>
          <a:bodyPr/>
          <a:lstStyle/>
          <a:p>
            <a:pPr algn="l"/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Цель экологической тропы: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образовательная;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воспитательная;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развивающая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Задачи экологической тропы: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расширить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 экскурсантов знания об объектах и процессах окружающей нас природы;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способствовать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воспитанию экологической культуры поведения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человека;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развивать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экологическую сознательность, разъяснять правила поведения на природе и важность коренного изменения взаимоотношений Человечества и Природы;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активного отдыха детей на природе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/>
          <a:lstStyle/>
          <a:p>
            <a:pPr algn="l"/>
            <a:r>
              <a:rPr lang="ru-RU" sz="36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Типы  экологической тропы: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686800" cy="398304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территории дошкольного учреждения;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 природных или приближенных к ним условиях;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 здании детского сада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6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Этапы создания: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детальное обследование территории и выделение наиболее интересных объектов;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составление картосхемы тропинки с нанесением маршрута и всех ее объектов;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выбор вместе с детьми «хозяина» тропинки — сказочного персонажа, который будет давать ребятам задания и приглашать их в гости;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фотографирование объектов и описание всех точек по схеме, оформленное в виде альбома (паспорта);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изготовление табличек с рисунками, подписями для видовых точек, природоохранных знаков;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составление рекомендаций по использованию объектов тропинки для работы с детьми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</p:spPr>
        <p:txBody>
          <a:bodyPr/>
          <a:lstStyle/>
          <a:p>
            <a:r>
              <a:rPr lang="ru-RU" sz="36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Формы и методы работы с детьми на экологической тропе:</a:t>
            </a:r>
            <a:r>
              <a:rPr lang="ru-RU" sz="36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u="sng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экологические беседы; 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наблюдения в природе;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экскурсии в природу;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целевые прогулки; 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КВН, викторина, «Поле чудес»;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экологические конкурсы;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решение экологических ситуативных задач; 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чтение художественной литературы; 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обсуждение и проигрывание ситуаций; 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труд в природе; 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экологические развлечения, досуги, праздники; 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экологические игры (дидактические, имитационные, игры- путешествия, сюжетно-ролевые игры, соревновательные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571636"/>
          </a:xfrm>
        </p:spPr>
        <p:txBody>
          <a:bodyPr/>
          <a:lstStyle/>
          <a:p>
            <a:r>
              <a:rPr lang="ru-RU" sz="36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Формы и методы работы с родителями на экологической тропе: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78621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взросло-детские проекты;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изготовление поделок, рисунков; 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субботники по облагораживанию территории детского сада; 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участие в конкурсах;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участие в совместных экологических развлечениях, досугах, праздниках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фотовыставки; 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изготовление книжек-малышек (сочиняем экологические сказки)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500198"/>
          </a:xfrm>
        </p:spPr>
        <p:txBody>
          <a:bodyPr/>
          <a:lstStyle/>
          <a:p>
            <a:r>
              <a:rPr lang="ru-RU" sz="36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Экологическая тропа способствует: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проведению учебной и пропагандистской работы по вопросам охраны природы;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созданию условий для воспитания экологически грамотной культуры поведения человека в окружающей среде;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изучению и наблюдению дошкольниками объектов и явлений природы</a:t>
            </a:r>
          </a:p>
          <a:p>
            <a:pPr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438</Words>
  <Application>Microsoft Office PowerPoint</Application>
  <PresentationFormat>Экран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Экологическая тропа - это специально оборудованный маршрут, проходящий через различные экологические системы и другие природные объекты, архитектурные памятники, имеющие эстетическую, природоохранную и историческую ценность, на котором идущие (гуляющие, туристы и т. п.) получают устную (с помощью экскурсовода) или письменную (стенды, аншлаги и т. п.) информацию об этих объектах.  </vt:lpstr>
      <vt:lpstr>    Цель экологической тропы:</vt:lpstr>
      <vt:lpstr> Задачи экологической тропы:</vt:lpstr>
      <vt:lpstr>Типы  экологической тропы:</vt:lpstr>
      <vt:lpstr>Этапы создания:</vt:lpstr>
      <vt:lpstr>Формы и методы работы с детьми на экологической тропе: </vt:lpstr>
      <vt:lpstr>Формы и методы работы с родителями на экологической тропе: </vt:lpstr>
      <vt:lpstr>Экологическая тропа способствует: </vt:lpstr>
      <vt:lpstr>Спасибо  за 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Светлана Никифорова</cp:lastModifiedBy>
  <cp:revision>58</cp:revision>
  <dcterms:created xsi:type="dcterms:W3CDTF">2013-08-25T16:53:40Z</dcterms:created>
  <dcterms:modified xsi:type="dcterms:W3CDTF">2015-05-25T17:47:06Z</dcterms:modified>
</cp:coreProperties>
</file>