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2EFC92-6F00-4B6B-9F71-F354DC7CF593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D33E58-A761-41B3-861C-0611D47D19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341" y="404664"/>
            <a:ext cx="77310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бюджетного образовательного учреждения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средней общеобразовательной школы № 1 имени Героя Советского Союза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Зои Космодемьянской городского округа Чапаевск Самарской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Структурное подразделение «Детский сад № 27 «Светлячок»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2684" y="2492896"/>
            <a:ext cx="7555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«Познавательное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направление воспитания»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Название: Совместный проект педагога, детей 5 - 6 лет, их родителей: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«Комнатное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растение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«Ладья Моисея»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1880" y="5085184"/>
            <a:ext cx="4033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Автор: Лунева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льга Владимировна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еЗАлек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1500" y="2276872"/>
            <a:ext cx="6477046" cy="36433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7595" y="64341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«Комнатное растение </a:t>
            </a:r>
            <a:r>
              <a:rPr lang="ru-RU" sz="3600" b="1" dirty="0" err="1"/>
              <a:t>Рео</a:t>
            </a:r>
            <a:r>
              <a:rPr lang="ru-RU" sz="3600" b="1" dirty="0"/>
              <a:t> – «Ладья Моисея»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596" y="214290"/>
            <a:ext cx="4786346" cy="2926678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травянистое корневищное растение с коротким мясистым прямостоячим стеблем, от которого отходят плотно посаженные друг к другу листья линейно-ланцетной формы темно-зеленого цвета, снизу красно-фиолетовые, длиной около 30 см.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СеЗАлек\Desktop\31097_ShevxgO-e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912" y="2605821"/>
            <a:ext cx="4783686" cy="3703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596" y="500042"/>
            <a:ext cx="8175852" cy="271293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Свет: интенсивный рассеянный. В весенне-летний период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притеняют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прямых солнечных лучей.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Температура: в весенне-летний период – 20-24 градуса С. В осенне-зимний период температура должна быть не ниже 12 градусов С. Растение тяжело переносит сквозняки, особенно в зимнее время.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СеЗАлек\Desktop\Rhoeo-Tricolor-dev-form-600x3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4078" y="2708920"/>
            <a:ext cx="5756807" cy="3818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357166"/>
            <a:ext cx="6592816" cy="235175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Полив: в весенне-летний период обильный, в осенне-зимний период поливают умеренно, при поливе нельзя допускать пересыхания, и чрезмерного переувлажнения субстрата.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Влажность воздуха: опрыскивание, особенно в отопительный сезон.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еЗАлек\Desktop\rhoeo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6249" y="2780929"/>
            <a:ext cx="5358239" cy="3937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656" y="332656"/>
            <a:ext cx="7683776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Размножение цветка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6707088" cy="2404864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пестрое довольно легко размножается верхушечными черенками и боковыми побегами, которые вырастают из спящих почек после срезания верхушки растения. В обоих случаях корни способны формироваться не только при посадке в грунт, но и просто в стакане с водой.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СеЗАлек\Desktop\2-2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3401907"/>
            <a:ext cx="4579410" cy="3302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Важно знать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7186634" cy="2400303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пестрое является ценным лекарственным растением, но его сок может вызывать сильное раздражение кожи и особенно слизистых оболочек. Поэтому при обрезке и черенковании следует соблюдать осторожность.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СеЗАлек\Desktop\images cms-image-0000003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3341" y="3068960"/>
            <a:ext cx="4786787" cy="3527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</TotalTime>
  <Words>263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Размножение цветка Рео</vt:lpstr>
      <vt:lpstr>Важно знать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СеЗАлек</dc:creator>
  <cp:lastModifiedBy>Ольга</cp:lastModifiedBy>
  <cp:revision>10</cp:revision>
  <dcterms:created xsi:type="dcterms:W3CDTF">2018-10-26T19:48:27Z</dcterms:created>
  <dcterms:modified xsi:type="dcterms:W3CDTF">2022-05-04T05:21:58Z</dcterms:modified>
</cp:coreProperties>
</file>