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3"/>
  </p:notesMasterIdLst>
  <p:sldIdLst>
    <p:sldId id="269" r:id="rId2"/>
    <p:sldId id="270" r:id="rId3"/>
    <p:sldId id="293" r:id="rId4"/>
    <p:sldId id="292" r:id="rId5"/>
    <p:sldId id="274" r:id="rId6"/>
    <p:sldId id="273" r:id="rId7"/>
    <p:sldId id="271" r:id="rId8"/>
    <p:sldId id="284" r:id="rId9"/>
    <p:sldId id="285" r:id="rId10"/>
    <p:sldId id="286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A06A8-B3B0-427D-BD7E-DA77834BEB31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00C3D-1111-416B-A9FD-B0861193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9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00C3D-1111-416B-A9FD-B0861193EE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1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B6BA-D3AD-4004-AAA7-DFE358DB949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549F-5F85-4366-A717-27A3CC646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Организация развивающей  предметно - пространственной среды группы в соответствии с ФГОС ДО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Воспитатель: Землянская Г.А.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04325" y="303039"/>
            <a:ext cx="375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Природоведческий уголок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0777"/>
            <a:ext cx="4083918" cy="544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893393"/>
            <a:ext cx="3960441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3882" y="1140917"/>
            <a:ext cx="5291404" cy="3968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74" y="479491"/>
            <a:ext cx="3905967" cy="5207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6532" y="5954523"/>
            <a:ext cx="407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математики и логики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2884" y="5781308"/>
            <a:ext cx="368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все для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19762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992555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4688101" cy="3516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786" y="2204864"/>
            <a:ext cx="34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Патриотический уголок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3885120"/>
            <a:ext cx="2325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Речевой уголок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Говоруша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665"/>
            <a:ext cx="4584510" cy="3438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8" y="3026569"/>
            <a:ext cx="4569022" cy="3426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75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92112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Театральный уголок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8"/>
          <a:stretch/>
        </p:blipFill>
        <p:spPr>
          <a:xfrm rot="5400000">
            <a:off x="-415696" y="1756497"/>
            <a:ext cx="5362961" cy="3892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68488"/>
            <a:ext cx="4966156" cy="3724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1597" y="404664"/>
            <a:ext cx="410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Настольно –печатные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80846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9726"/>
            <a:ext cx="4023299" cy="5364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7025" y="375627"/>
            <a:ext cx="3212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моя семья, кухня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2512" y="1371320"/>
            <a:ext cx="5043149" cy="4112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45225" y="406403"/>
            <a:ext cx="4274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финансовой грамотности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48680"/>
            <a:ext cx="3068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Пелюлькина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1" y="620688"/>
            <a:ext cx="2341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Юного Читателя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2182" y="2097659"/>
            <a:ext cx="4903000" cy="3677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1" y="1556792"/>
            <a:ext cx="451250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664084"/>
            <a:ext cx="2430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Парикмахерская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1845" y="688287"/>
            <a:ext cx="2473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Юного строителя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419" y="2172575"/>
            <a:ext cx="4727708" cy="3545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2" y="1772816"/>
            <a:ext cx="4344482" cy="3258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476672"/>
            <a:ext cx="176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ПДД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5760639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2"/>
          <a:stretch/>
        </p:blipFill>
        <p:spPr>
          <a:xfrm rot="5400000">
            <a:off x="-640540" y="1432465"/>
            <a:ext cx="5888575" cy="3816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879103"/>
            <a:ext cx="308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уголок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8" y="2708920"/>
            <a:ext cx="4800533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96886" y="4126359"/>
            <a:ext cx="325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Физкультурный уголок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1750546"/>
            <a:ext cx="259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48" y="404664"/>
            <a:ext cx="4800533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72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Организация развивающей  предметно - пространственной среды группы в соответствии с ФГОС ДО   Воспитатель: Землянская Г.А.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 Землянская</cp:lastModifiedBy>
  <cp:revision>86</cp:revision>
  <dcterms:created xsi:type="dcterms:W3CDTF">2016-02-02T17:45:22Z</dcterms:created>
  <dcterms:modified xsi:type="dcterms:W3CDTF">2022-06-30T17:53:30Z</dcterms:modified>
</cp:coreProperties>
</file>