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9" r:id="rId6"/>
    <p:sldId id="264" r:id="rId7"/>
    <p:sldId id="267" r:id="rId8"/>
    <p:sldId id="266" r:id="rId9"/>
    <p:sldId id="270" r:id="rId10"/>
    <p:sldId id="268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ECC99-53B4-485E-BEEB-E348B0D62F2F}" v="8" dt="2022-06-27T20:20:1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85" d="100"/>
          <a:sy n="85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6F9B-1480-4996-86C1-0CBAD648264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ds27chap.minobr63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9BB13-3E83-163F-F93D-623F5F07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07207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62C8BE0-5224-48EB-A946-0E3FB5E38CDA}"/>
              </a:ext>
            </a:extLst>
          </p:cNvPr>
          <p:cNvSpPr txBox="1">
            <a:spLocks/>
          </p:cNvSpPr>
          <p:nvPr/>
        </p:nvSpPr>
        <p:spPr>
          <a:xfrm>
            <a:off x="642910" y="357166"/>
            <a:ext cx="7982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государственное бюджетное общеобразовательное учреждение Самарской области средняя общеобразовательная школа № 1 имени Героя Советского Союза Зои Космодемьянской городского округа Чапаевск Самарской области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(структурное подразделение «Детский сад № 27 «Светлячок»)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3BDCF35-8608-89B1-C476-8CF852E82C82}"/>
              </a:ext>
            </a:extLst>
          </p:cNvPr>
          <p:cNvSpPr txBox="1">
            <a:spLocks/>
          </p:cNvSpPr>
          <p:nvPr/>
        </p:nvSpPr>
        <p:spPr>
          <a:xfrm>
            <a:off x="838200" y="2266671"/>
            <a:ext cx="7734328" cy="10273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 в средней группе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«Витамин на окне  - зеленый лук».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3C637-64FF-4F43-6D00-6CDFEDE95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8" y="2708921"/>
            <a:ext cx="4350567" cy="3791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EA9E3-1D58-05A8-865B-763851F90A12}"/>
              </a:ext>
            </a:extLst>
          </p:cNvPr>
          <p:cNvSpPr txBox="1"/>
          <p:nvPr/>
        </p:nvSpPr>
        <p:spPr>
          <a:xfrm>
            <a:off x="3146035" y="3232750"/>
            <a:ext cx="561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– дети средней группы,   воспитатель  - Землянская Г.А.</a:t>
            </a:r>
          </a:p>
        </p:txBody>
      </p:sp>
    </p:spTree>
  </p:cSld>
  <p:clrMapOvr>
    <a:masterClrMapping/>
  </p:clrMapOvr>
  <p:transition spd="med" advClick="0" advTm="5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5603F-5623-C490-FB23-67F633B34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756" y="836078"/>
            <a:ext cx="4236173" cy="31771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17150-58E1-8446-1D69-438A616EC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8" y="3297065"/>
            <a:ext cx="4198759" cy="3149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36D4D-6333-06FF-EE1D-DE1955754ABD}"/>
              </a:ext>
            </a:extLst>
          </p:cNvPr>
          <p:cNvSpPr txBox="1"/>
          <p:nvPr/>
        </p:nvSpPr>
        <p:spPr>
          <a:xfrm>
            <a:off x="3723019" y="280492"/>
            <a:ext cx="4962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Полив выращенного зеленого лука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8ABF9-5413-FF55-D248-CF8B47C7C32A}"/>
              </a:ext>
            </a:extLst>
          </p:cNvPr>
          <p:cNvSpPr txBox="1"/>
          <p:nvPr/>
        </p:nvSpPr>
        <p:spPr>
          <a:xfrm>
            <a:off x="4108808" y="1500981"/>
            <a:ext cx="465102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Вот на грядке лук зелёный,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Ярким солнцем освещенный,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Стрелы вытянулись в ряд,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Как солдатиков отряд.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Знают все, что лук полезен,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Витаминами богат,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Но немного горьковат.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В этом лук не виноват.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От природы он такой,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Очень скромный и простой.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Ешьте все зелёный лук,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Он здоровью верный друг!</a:t>
            </a:r>
          </a:p>
          <a:p>
            <a:pPr algn="ctr"/>
            <a:r>
              <a:rPr lang="ru-RU" b="0" i="1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Тесленко А.</a:t>
            </a:r>
            <a:endParaRPr lang="ru-RU" b="0" i="0" dirty="0">
              <a:solidFill>
                <a:srgbClr val="2F140B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08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9BB13-3E83-163F-F93D-623F5F07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07207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5F6D5-61A9-1840-FE86-501999C13EEC}"/>
              </a:ext>
            </a:extLst>
          </p:cNvPr>
          <p:cNvSpPr txBox="1"/>
          <p:nvPr/>
        </p:nvSpPr>
        <p:spPr>
          <a:xfrm>
            <a:off x="500034" y="620688"/>
            <a:ext cx="81439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Вывод: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результате проекта дети научились сажать лук и ухаживать за ним. Узнали о свойствах и пользе лука, о разновидностях лука. Познакомились с разными условиями прорастания лука. Научились сравнивать, анализировать, делать выводы. Научились выполнять индивидуальные и коллективные поручения, видеть результат своего труда. Предполагаемый результат проекта достигнут, продукт (огород на подоконнике) получен.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ru-RU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Заключение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 проект подтвердил, что и в дальнейшем необходимо способствовать слиянию ребенка с природой, формировать эстетическое отношение к ней, углублять знания, совершенствовать навыки, поддерживать индивидуальность каждого ребенка. И тогда ребенок проявит интерес к исследовательской, познавательной деятельности, будут самостоятельно и творчески осваивать новые способы исследований для более точного результата. </a:t>
            </a: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Данный проект принёс детям удовлетворение и радость от проделанной работы, появился интерес и желание участвовать в других проектах. Некоторые дети, совместно с родителями дома начали проращивать лук дома.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81847"/>
      </p:ext>
    </p:extLst>
  </p:cSld>
  <p:clrMapOvr>
    <a:masterClrMapping/>
  </p:clrMapOvr>
  <p:transition spd="med" advClick="0" advTm="5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9BB13-3E83-163F-F93D-623F5F07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" y="-2784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07207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3C637-64FF-4F43-6D00-6CDFEDE95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190"/>
            <a:ext cx="2561118" cy="2232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E5552C-1FDE-F3EC-A17E-CB3427C1FF01}"/>
              </a:ext>
            </a:extLst>
          </p:cNvPr>
          <p:cNvSpPr txBox="1"/>
          <p:nvPr/>
        </p:nvSpPr>
        <p:spPr>
          <a:xfrm>
            <a:off x="657600" y="365688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наш зеленый лучок, теперь его можно нарезать и насыпать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вкуса в приготовленный суп.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585A91-70BA-37D9-0F18-AA600E4B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0" y="3429000"/>
            <a:ext cx="3495675" cy="3495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357AFD-536E-1ACE-F3F6-CEE60A3D8895}"/>
              </a:ext>
            </a:extLst>
          </p:cNvPr>
          <p:cNvSpPr txBox="1"/>
          <p:nvPr/>
        </p:nvSpPr>
        <p:spPr>
          <a:xfrm>
            <a:off x="3938219" y="2024002"/>
            <a:ext cx="46510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F347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Перья отрастив зеленые…</a:t>
            </a:r>
          </a:p>
          <a:p>
            <a:pPr algn="ctr"/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Перья отрастив зеленые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земле головку спрятав,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бедствий защищенный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растет наш лук, ребята.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Режем мы его в салаты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000" b="0" i="0" dirty="0" err="1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зажарки</a:t>
            </a: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супов.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Лук всегда помочь готов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пищу нам вкуснее,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Привлекательней сумеет.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растим его, храним,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наш лук не заменим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помощник нам везде –</a:t>
            </a:r>
            <a:b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F140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лекарстве, и в еде.</a:t>
            </a:r>
          </a:p>
        </p:txBody>
      </p:sp>
    </p:spTree>
    <p:extLst>
      <p:ext uri="{BB962C8B-B14F-4D97-AF65-F5344CB8AC3E}">
        <p14:creationId xmlns:p14="http://schemas.microsoft.com/office/powerpoint/2010/main" val="3294773339"/>
      </p:ext>
    </p:extLst>
  </p:cSld>
  <p:clrMapOvr>
    <a:masterClrMapping/>
  </p:clrMapOvr>
  <p:transition spd="med" advClick="0" advTm="5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9BB13-3E83-163F-F93D-623F5F07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" y="-2784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07207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AE6D17-5EC5-6F92-29A3-535769761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2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6461"/>
      </p:ext>
    </p:extLst>
  </p:cSld>
  <p:clrMapOvr>
    <a:masterClrMapping/>
  </p:clrMapOvr>
  <p:transition spd="med" advClick="0" advTm="5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03F3-D966-3C53-59C9-EBF5048B72BB}"/>
              </a:ext>
            </a:extLst>
          </p:cNvPr>
          <p:cNvSpPr txBox="1"/>
          <p:nvPr/>
        </p:nvSpPr>
        <p:spPr>
          <a:xfrm>
            <a:off x="549796" y="548680"/>
            <a:ext cx="80444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продолжительности.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исследовательский.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март - апрель.</a:t>
            </a:r>
          </a:p>
          <a:p>
            <a:endParaRPr lang="ru-RU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Актуальность:</a:t>
            </a: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</a:rPr>
              <a:t>Весной у многих людей наблюдается авитаминоз, нехватка каких – либо витаминов, без которых у людей бывает потеря аппетита, снижения внимания, и конечно настроения. </a:t>
            </a: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</a:rPr>
              <a:t>Есть много различных витаминов, но не все можно вырастить в домашних условиях на подоконнике. Зеленый лук, самый оптимальный витамин который можно растить круглогодично.</a:t>
            </a: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</a:rPr>
              <a:t>Зеленый лук, еще его называют зеленое перо - содержит много витаминов и самый полезный продукт для здоровья.</a:t>
            </a: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</a:rPr>
              <a:t>Мы решили не только изучить целебные свойства зеленого лука (перо), вырастить лук в домашних условиях группы юных натуралистов, но и выявить как влияют различные условия на прорастание лука.</a:t>
            </a:r>
          </a:p>
        </p:txBody>
      </p:sp>
    </p:spTree>
    <p:extLst>
      <p:ext uri="{BB962C8B-B14F-4D97-AF65-F5344CB8AC3E}">
        <p14:creationId xmlns:p14="http://schemas.microsoft.com/office/powerpoint/2010/main" val="403314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3001B-A8F1-A154-3DEE-E4749728A28A}"/>
              </a:ext>
            </a:extLst>
          </p:cNvPr>
          <p:cNvSpPr txBox="1"/>
          <p:nvPr/>
        </p:nvSpPr>
        <p:spPr>
          <a:xfrm>
            <a:off x="611560" y="476672"/>
            <a:ext cx="792088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исследовательской и трудовой деятельности у младших дошкольников в процессе посадки лука и наблюдения за его ростом.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 rtl="0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исследовательской деятельности.</a:t>
            </a:r>
          </a:p>
          <a:p>
            <a:pPr algn="just" rtl="0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знания об овощной культуре «Лук».</a:t>
            </a:r>
          </a:p>
          <a:p>
            <a:pPr algn="just" rtl="0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желание детей посадить лук разными способами: в землю и в воду; </a:t>
            </a:r>
          </a:p>
          <a:p>
            <a:pPr algn="just" rtl="0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добиваться результата, участвовать в общем деле. </a:t>
            </a:r>
          </a:p>
          <a:p>
            <a:pPr algn="just" rtl="0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значением витаминов в жизни человека.</a:t>
            </a:r>
          </a:p>
          <a:p>
            <a:pPr algn="just" rtl="0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бережное отношение к своему здоровью.</a:t>
            </a:r>
          </a:p>
          <a:p>
            <a:pPr algn="just" rtl="0"/>
            <a:endParaRPr lang="ru-RU" sz="18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1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1BCAF-12B7-BA2B-8CDA-B8C9BEFC2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0"/>
          <a:stretch/>
        </p:blipFill>
        <p:spPr>
          <a:xfrm rot="10800000">
            <a:off x="3725213" y="3277145"/>
            <a:ext cx="5011677" cy="3017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A1EAD-EBE9-DA52-4896-191DC9C54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/>
        </p:blipFill>
        <p:spPr>
          <a:xfrm rot="5400000">
            <a:off x="-470322" y="2116479"/>
            <a:ext cx="5123057" cy="3233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1E1E93-F3EE-C79C-E2B3-02013872C9D7}"/>
              </a:ext>
            </a:extLst>
          </p:cNvPr>
          <p:cNvSpPr txBox="1"/>
          <p:nvPr/>
        </p:nvSpPr>
        <p:spPr>
          <a:xfrm>
            <a:off x="1043608" y="346454"/>
            <a:ext cx="7429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Посадка крупного лука в стакан с водой.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F63EC-8597-7F92-ADD4-B2711E7036CC}"/>
              </a:ext>
            </a:extLst>
          </p:cNvPr>
          <p:cNvSpPr txBox="1"/>
          <p:nvPr/>
        </p:nvSpPr>
        <p:spPr>
          <a:xfrm>
            <a:off x="3905540" y="1003045"/>
            <a:ext cx="46510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В банку мы воды налили,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Лук пузатый посадили.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Он на банке, как на троне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В новой зубчатой короне.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Только вот одна беда —</a:t>
            </a:r>
            <a:b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Очень мокнет борода.</a:t>
            </a:r>
          </a:p>
          <a:p>
            <a:pPr algn="r"/>
            <a:r>
              <a:rPr lang="ru-RU" b="0" i="1" dirty="0">
                <a:solidFill>
                  <a:srgbClr val="2F140B"/>
                </a:solidFill>
                <a:effectLst/>
                <a:latin typeface="PT Sans" panose="020B0503020203020204" pitchFamily="34" charset="-52"/>
              </a:rPr>
              <a:t>Симбирская Ю.</a:t>
            </a:r>
            <a:endParaRPr lang="ru-RU" b="0" i="0" dirty="0">
              <a:solidFill>
                <a:srgbClr val="2F140B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422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44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EB315-6D43-9CE1-2683-28DFE942C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3"/>
          <a:stretch/>
        </p:blipFill>
        <p:spPr>
          <a:xfrm rot="5400000">
            <a:off x="4158485" y="2407775"/>
            <a:ext cx="5013176" cy="29626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7B6C56-0EAD-111E-7E88-E086A86DE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888" y="2009170"/>
            <a:ext cx="5013176" cy="3759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A1C16-7E63-E49B-C97D-0C1C26AABB6C}"/>
              </a:ext>
            </a:extLst>
          </p:cNvPr>
          <p:cNvSpPr txBox="1"/>
          <p:nvPr/>
        </p:nvSpPr>
        <p:spPr>
          <a:xfrm>
            <a:off x="1383832" y="2606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Подготовка к посадке лука: наполнение емкости землей</a:t>
            </a:r>
          </a:p>
        </p:txBody>
      </p:sp>
    </p:spTree>
    <p:extLst>
      <p:ext uri="{BB962C8B-B14F-4D97-AF65-F5344CB8AC3E}">
        <p14:creationId xmlns:p14="http://schemas.microsoft.com/office/powerpoint/2010/main" val="26615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0F663-7E25-1E45-CC3A-84DBF5A0B2C1}"/>
              </a:ext>
            </a:extLst>
          </p:cNvPr>
          <p:cNvSpPr txBox="1"/>
          <p:nvPr/>
        </p:nvSpPr>
        <p:spPr>
          <a:xfrm>
            <a:off x="1843321" y="479311"/>
            <a:ext cx="623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Посадка лука в емкости с землей.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FDC04C-5CCE-87C2-CCF5-6CBD65A0E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2261" y="2254478"/>
            <a:ext cx="5407444" cy="405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9C068E-7948-EC72-8C0B-E4ADD20494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/>
          <a:stretch/>
        </p:blipFill>
        <p:spPr>
          <a:xfrm rot="5400000">
            <a:off x="-746384" y="2465211"/>
            <a:ext cx="5211199" cy="28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D0B26-5788-C983-EB52-2009B952F1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3"/>
          <a:stretch/>
        </p:blipFill>
        <p:spPr>
          <a:xfrm rot="10800000">
            <a:off x="4572000" y="2734238"/>
            <a:ext cx="4176462" cy="36869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CB33F-02EA-AF63-3781-5511B9917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/>
          <a:stretch/>
        </p:blipFill>
        <p:spPr>
          <a:xfrm>
            <a:off x="438779" y="2719466"/>
            <a:ext cx="3993809" cy="3686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AAFB7F-7FF8-FAE8-B577-2D95EB407E25}"/>
              </a:ext>
            </a:extLst>
          </p:cNvPr>
          <p:cNvSpPr txBox="1"/>
          <p:nvPr/>
        </p:nvSpPr>
        <p:spPr>
          <a:xfrm>
            <a:off x="1979712" y="98072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Полив посаженного лука.</a:t>
            </a:r>
          </a:p>
        </p:txBody>
      </p:sp>
    </p:spTree>
    <p:extLst>
      <p:ext uri="{BB962C8B-B14F-4D97-AF65-F5344CB8AC3E}">
        <p14:creationId xmlns:p14="http://schemas.microsoft.com/office/powerpoint/2010/main" val="182831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B8C2E2-8EDD-3D48-8633-140042F88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5" y="2252277"/>
            <a:ext cx="4705858" cy="35293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1AE127-BBD8-A569-67FC-39BFF7DD2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3808" y="2226334"/>
            <a:ext cx="4705858" cy="3529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4D61E4-FFFF-82E2-E079-2E0441D08EE8}"/>
              </a:ext>
            </a:extLst>
          </p:cNvPr>
          <p:cNvSpPr txBox="1"/>
          <p:nvPr/>
        </p:nvSpPr>
        <p:spPr>
          <a:xfrm>
            <a:off x="945446" y="188640"/>
            <a:ext cx="7666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Посадка крупного и мелкого лука.</a:t>
            </a:r>
          </a:p>
          <a:p>
            <a:pPr algn="ctr"/>
            <a:r>
              <a:rPr lang="ru-RU" sz="3200" b="1" dirty="0"/>
              <a:t>Наблюдение: какой быстрее будет расти: </a:t>
            </a:r>
          </a:p>
          <a:p>
            <a:pPr algn="ctr"/>
            <a:r>
              <a:rPr lang="ru-RU" sz="3200" b="1" dirty="0"/>
              <a:t>большой или маленький.</a:t>
            </a:r>
          </a:p>
        </p:txBody>
      </p:sp>
    </p:spTree>
    <p:extLst>
      <p:ext uri="{BB962C8B-B14F-4D97-AF65-F5344CB8AC3E}">
        <p14:creationId xmlns:p14="http://schemas.microsoft.com/office/powerpoint/2010/main" val="278553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A157-B84A-7210-01D3-10B0C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13557-B670-E988-212C-B10C2D8C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6"/>
            <a:ext cx="9144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BA9CD5-F609-5417-3A38-3E7742B02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46" y="2010064"/>
            <a:ext cx="4982672" cy="3737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5DCBC-BBD0-6A10-37C6-7AC5C8BD044A}"/>
              </a:ext>
            </a:extLst>
          </p:cNvPr>
          <p:cNvSpPr txBox="1"/>
          <p:nvPr/>
        </p:nvSpPr>
        <p:spPr>
          <a:xfrm>
            <a:off x="1592017" y="536643"/>
            <a:ext cx="595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Полив крупного и мелкого лука.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79173C-4E66-FC61-31F0-849736B18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0378" y="2046379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693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Галина Землянская</cp:lastModifiedBy>
  <cp:revision>32</cp:revision>
  <dcterms:created xsi:type="dcterms:W3CDTF">2012-01-26T16:46:41Z</dcterms:created>
  <dcterms:modified xsi:type="dcterms:W3CDTF">2022-06-30T17:50:04Z</dcterms:modified>
</cp:coreProperties>
</file>