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>
        <p:scale>
          <a:sx n="75" d="100"/>
          <a:sy n="75" d="100"/>
        </p:scale>
        <p:origin x="-1685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5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7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0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8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5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5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4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0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3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5466-FC94-4812-A055-6F5175A5A57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B261F-BC17-4176-AC3F-95876196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5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920880" cy="14401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«Покормите птиц зимой, чтобы спели нам весной»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221088"/>
            <a:ext cx="4712568" cy="19217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Хусаинова Фирюза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Саитгалиевна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воспитатель;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Андреевна,  методист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764704"/>
            <a:ext cx="666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1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Чапаевск СП Д/С  № 27 «Светлячок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09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Птичьи следы на снегу!» разгадать, чьи следы.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89716" cy="501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27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anchor="t"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Снежиночки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пушиночки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 развитие общеразвивающих упражнений.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696743" cy="502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63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Лыжня» - развитие координации движений. Быстрое передвижение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свежем морозном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воздухе укрепляет здоровье, закаливает организм, развивает быстроту, силу, ловкость,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выносливость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144683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70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Игровая ситуация подснежники»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-Ребята я вижу полянку на которой пошалила метелица, оставив наши под-снежники без зимнего покрывала. Давайте спасать подснежники укрывать белым покрывалом (присыпать снегом полянку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).Подснежники занесены в Красную книгу.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192688" cy="464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80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Подход к кормушке.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Что это? (Ответы детей). Это кормушка. Для чего мы ее повесили? 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детей).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Птицам зимой не только холодно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и голодно. Нет ни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-кашек, ни жучков, ни ягодок, ни травки. Тяжело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зимой птицам отыскать еду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Как мы с вами можем помочь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птицам пережить зиму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 (Ответы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и устроили мы с вами кормушку для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чтобы помочь им пережить холодное время года. А что мы насыпаем в кормушку, чем питаются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 (Ответы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детей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47260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34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пойдем мы с вами сегодня гулять и насыплем в кормушки хлебных крошек, крупы, зернышек, семечек.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Разве можно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забыть про птиц.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Заодно с людьми.</a:t>
            </a:r>
            <a:br>
              <a:rPr lang="ru-RU" sz="2400" dirty="0"/>
            </a:br>
            <a:r>
              <a:rPr lang="ru-RU" sz="2400" dirty="0"/>
              <a:t>Небогаты их корма,</a:t>
            </a:r>
            <a:br>
              <a:rPr lang="ru-RU" sz="2400" dirty="0"/>
            </a:br>
            <a:r>
              <a:rPr lang="ru-RU" sz="2400" dirty="0"/>
              <a:t>Горсть одна нужна,</a:t>
            </a:r>
            <a:br>
              <a:rPr lang="ru-RU" sz="2400" dirty="0"/>
            </a:br>
            <a:r>
              <a:rPr lang="ru-RU" sz="2400" dirty="0"/>
              <a:t>Горсть зерна – и не страшна</a:t>
            </a:r>
            <a:br>
              <a:rPr lang="ru-RU" sz="2400" dirty="0"/>
            </a:br>
            <a:r>
              <a:rPr lang="ru-RU" sz="2400" dirty="0"/>
              <a:t>Будет им зима.</a:t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17708" cy="496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77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Разве можно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забывать  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Улететь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могли, 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остались зимовать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Заодно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людьми. Небогаты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корма, горсть одна нужна, горсть зерна –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страшна, будет им зима.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264696" cy="469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55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«Спасибо вам великое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Ответили воробьи.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62473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84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0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087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Знакомство с миром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 их жизнью в зимнее время года;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 и методов работы по экологическому воспитанию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вовлечение в игровую ситуацию. Развитие двигательной активности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средствами игровых упражнений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Задачи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практических навыков по созданию необходимых условий для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подкормка зимующих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умение замечать сезонные изменения в природе,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развитие чувства причастности к решению вопросов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окружающей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совершенствование двигательных умений и навыков в знакомых игровых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6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0871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Игровая обучающаяся ситуация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(мотивация)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 и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дети средней группы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встречаются на центральной площадке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сада, педагог обращает внимание на звуки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«чириканье воробьев»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уточняет кто из детей знает о чем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птицы щебечут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затрудняются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отве-тить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Тогда педагог получает послание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воробьёв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котором просьба о помощи.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-Ребята наша стайка воробушков попала в беду, пожалуйста помогите нам на улице наступили холода и мы стали замерзать, налетела вьюга и наши кормушки засыпало снегом. Прилетела метель и наша стайка и вовсе рас-терялась. Воробушки.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-Ах, вот оно что! Ребята, какое сейчас время года? Какая погода на дворе? Как люди защищаются от холода?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(Ответы детей на вопросы)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 вот наши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воробьишки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рассказывают, что у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нет теплых шубок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-почек. А живут воробьи под крышами, так что домов с горячими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батареями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них тоже нет. Поэтому, ребята,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птицам зимой очень холодно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Зимой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воробьи мало чирикают, а больше молчат.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 холодную погоду воробьи меньше двигаются, чем в теплую погоду.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 морозную погоду воробьи сидят стайкой, распушив перья и нахохлив-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так им легче согреться.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Воробьи – дружные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любят жить по одиночке. Они собираются в стайки – большие компании.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8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морозные дни воробьи садятся радом друг с другом, распустив перья и нахохлившись. Вот так. (Педагог разводит в стороны округленные руки и втягивает голову в плечи). Попробуйте на-хохлиться как воробышки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зимой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Дети выполняют задание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552728" cy="491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39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anchor="t"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читает письмо от воробьёв о помощи.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538673" cy="49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21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98178"/>
          </a:xfrm>
        </p:spPr>
        <p:txBody>
          <a:bodyPr anchor="t"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педагога в руках волшебный обруч который готов помочь отыскать потерявшуюся стайку воробьев. Педагог его прокатывает направляя путь по станциям где ребята выполнив задания на станции освобождают из снежного плена по 1 воробушку.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Обруч катится, педагог 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следуют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за ним со словами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катись, катись наш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обруч, через запад на восток.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Покажи нам все дорожки, где прошли бы наши ножки.»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402886"/>
            <a:ext cx="5688632" cy="42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0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Узкая тропинка» перемещение по ограниченной площади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96743" cy="502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52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олзание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 закрепление навыка, содействие 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768752" cy="50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14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Ходьба змейкой» развитие ловкости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68751" cy="507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17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185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Физкультурно-оздоровительный  квест «Покормите птиц зимой, чтобы спели нам весной»</vt:lpstr>
      <vt:lpstr>Презентация PowerPoint</vt:lpstr>
      <vt:lpstr>Презентация PowerPoint</vt:lpstr>
      <vt:lpstr> В морозные дни воробьи садятся радом друг с другом, распустив перья и нахохлившись. Вот так. (Педагог разводит в стороны округленные руки и втягивает голову в плечи). Попробуйте на-хохлиться как воробышки зимой. (Дети выполняют задание).</vt:lpstr>
      <vt:lpstr>Воспитатель читает письмо от воробьёв о помощи.</vt:lpstr>
      <vt:lpstr>У педагога в руках волшебный обруч который готов помочь отыскать потерявшуюся стайку воробьев. Педагог его прокатывает направляя путь по станциям где ребята выполнив задания на станции освобождают из снежного плена по 1 воробушку. Обруч катится, педагог и дети следуют за ним со словами: «Ты катись, катись наш обруч, через запад на восток. Покажи нам все дорожки, где прошли бы наши ножки.»</vt:lpstr>
      <vt:lpstr>Станция 1. «Узкая тропинка» перемещение по ограниченной площади опоры.</vt:lpstr>
      <vt:lpstr>Станция 2. « Ползание» закрепление навыка, содействие развития координации.</vt:lpstr>
      <vt:lpstr>Станция 3. «Ходьба змейкой» развитие ловкости и быстроты.</vt:lpstr>
      <vt:lpstr>Станция 4. «Птичьи следы на снегу!» разгадать, чьи следы.</vt:lpstr>
      <vt:lpstr>Станция 5. «Игровое упражнение Снежиночки - пушиночки» развитие общеразвивающих упражнений.</vt:lpstr>
      <vt:lpstr>Станция 6. «Лыжня» - развитие координации движений. Быстрое передвижение на свежем морозном воздухе укрепляет здоровье, закаливает организм, развивает быстроту, силу, ловкость, выносливость.</vt:lpstr>
      <vt:lpstr>Станция 7. «Игровая ситуация подснежники» -Ребята я вижу полянку на которой пошалила метелица, оставив наши под-снежники без зимнего покрывала. Давайте спасать подснежники укрывать белым покрывалом (присыпать снегом полянку).Подснежники занесены в Красную книгу. </vt:lpstr>
      <vt:lpstr>Станция 8. Подход к кормушке. Что это? (Ответы детей). Это кормушка. Для чего мы ее повесили? (Ответы детей). Птицам зимой не только холодно, но и голодно. Нет ни бу-кашек, ни жучков, ни ягодок, ни травки. Тяжело зимой птицам отыскать еду. Как мы с вами можем помочь птицам пережить зиму? (Ответы детей). Вот и устроили мы с вами кормушку для птиц, чтобы помочь им пережить холодное время года. А что мы насыпаем в кормушку, чем питаются птицы? (Ответы           детей).</vt:lpstr>
      <vt:lpstr>Вот пойдем мы с вами сегодня гулять и насыплем в кормушки хлебных крошек, крупы, зернышек, семечек. Разве можно забыть про птиц.  Заодно с людьми. Небогаты их корма, Горсть одна нужна, Горсть зерна – и не страшна Будет им зима. </vt:lpstr>
      <vt:lpstr>Разве можно забывать  : Улететь могли, а остались зимовать Заодно с людьми. Небогаты их корма, горсть одна нужна, горсть зерна – и не страшна, будет им зима.     </vt:lpstr>
      <vt:lpstr>«Спасибо вам великое». Ответили воробьи.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Оля</cp:lastModifiedBy>
  <cp:revision>18</cp:revision>
  <dcterms:created xsi:type="dcterms:W3CDTF">2021-03-08T09:04:53Z</dcterms:created>
  <dcterms:modified xsi:type="dcterms:W3CDTF">2023-01-13T13:17:07Z</dcterms:modified>
</cp:coreProperties>
</file>