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58" r:id="rId5"/>
    <p:sldId id="296" r:id="rId6"/>
    <p:sldId id="305" r:id="rId7"/>
    <p:sldId id="306" r:id="rId8"/>
    <p:sldId id="307" r:id="rId9"/>
    <p:sldId id="309" r:id="rId10"/>
    <p:sldId id="308" r:id="rId11"/>
    <p:sldId id="310" r:id="rId12"/>
    <p:sldId id="301" r:id="rId13"/>
    <p:sldId id="302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0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16AA-7420-4D98-BB9C-0D20CF29D49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EC29-EF86-4542-8F6A-6B0E4F24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6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№1 С/П «Детский сад №27 «Светлячок»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029" y="2060848"/>
            <a:ext cx="7927872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«Головоломки в работе с детьми дошкольного возраста»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568" y="41490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Кудашева МВ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0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«Осенний кубик»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82" y="1412776"/>
            <a:ext cx="3703320" cy="245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4792"/>
            <a:ext cx="355682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Times New Roman" panose="02020603050405020304" pitchFamily="18" charset="0"/>
              <a:buChar char="⁻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форма: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работу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ребенком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играм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головоломкам. Преимущество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формы: безусловный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индивидуальных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 зоны ближайшего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пространства детской реализации,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задания, разумная помощь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дошкольнику 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затруднении и возможных ошибках,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гарантированный положительный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результат, сохранение интереса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логических задач.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одномоментную работу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составе двух - пяти человек, при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 наличия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оборудования на каждого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первоначальном этапе обучения в подгруппе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участников. По мере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детьми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процесса, формирования умения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инструкцию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работать в коллективе/команде количество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можно увеличить.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возможна с детьми,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имеющими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работы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играми-головоломками, принимающими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понимающими инструкцию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умеющими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большой группе детей, с высоким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заинтересованности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предусмотреть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игрового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каждого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20630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смарт-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для дошкольников «МИР ГОЛОВОЛОМОК»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могут:</a:t>
            </a: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головоломок: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головоломки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плоскости, объемные,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лабиринты, словесные;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и правилами решения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 решении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заданную инструкцию и применять ее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головоломок;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логического,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наглядно-образного мышления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целостного восприятия, произвольного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воображением;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синтезировать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сравнивать, обобщать,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самостоятельность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целеустремленность.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09802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успешности детей, при освоении программы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головоломках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Овладение способами и правилами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головоломок, понимание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психических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 (мышление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восприятие, воображение).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продуктивного взаимодействия со сверстниками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самоконтроля.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66788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757" y="-27386"/>
            <a:ext cx="4824536" cy="7416827"/>
          </a:xfrm>
        </p:spPr>
      </p:pic>
    </p:spTree>
    <p:extLst>
      <p:ext uri="{BB962C8B-B14F-4D97-AF65-F5344CB8AC3E}">
        <p14:creationId xmlns:p14="http://schemas.microsoft.com/office/powerpoint/2010/main" val="401968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логико-математических игровых материалов в образовательном процессе обусловлено вызовами современности и трендами будущего, которые говорят о том, что возрастает необходимость получения глубоких знаний в области технологий, математики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Игры-головоломки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у детей познавательный интерес, любознательность, активное желание узнавать новое, неизвестное в окружающем мире;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положительную самооценку, уверенность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себе, в своих возможностях.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1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умственных способностей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игр-головоломок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разными видами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головоломок: геометрическими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головоломками на плоскости,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объемными, лабиринтами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словесными.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и правилам решения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головоломок, используя алгоритм.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инструкцию и применять ее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головоломок.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логического мышления,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 мышление.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зрительное восприятие,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ориентировку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 внимание.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целеустремленность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25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0" y="4077072"/>
            <a:ext cx="3168372" cy="2138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«МИР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ГОЛОВОЛОМОК»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смарт-тренинг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дошкольников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игровому набору «МИР ГОЛОВОЛОМОК» – 1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Слагалица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Слагалица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15 (всего 34 штуки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Складушки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4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Складушки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12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 – 1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«Репка» – 24 (всего 64 штуки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«Гала-Куб» – 1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«Гала-Куб» – 14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кубик» – 1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штука.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игре «Осенний кубик» – 14 штук.</a:t>
            </a:r>
          </a:p>
        </p:txBody>
      </p:sp>
    </p:spTree>
    <p:extLst>
      <p:ext uri="{BB962C8B-B14F-4D97-AF65-F5344CB8AC3E}">
        <p14:creationId xmlns:p14="http://schemas.microsoft.com/office/powerpoint/2010/main" val="78150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12274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(легкий)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 сложности (средний)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уровень сложности (сложный)</a:t>
            </a:r>
          </a:p>
        </p:txBody>
      </p:sp>
      <p:pic>
        <p:nvPicPr>
          <p:cNvPr id="2050" name="Picture 2" descr="https://lh4.googleusercontent.com/c0nOG1x2zKVSbTnXlN7AIsJafUIM1Mcp6TNRqJ_ZXFAYAfzBg2jweZ9Yfl_yjiCgpi_U_BLBzgEXBMULDgP7XEfMLnyr7p7ltPnRKrWWIGWbyh0n7AjvxZLUWtwLVmYCYMrEmvgeVQ7OUFRL8wqEfoVXyS18QoKXrzt0Y_6dAjLIIItf0rPK5ak2hlByY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63" y="2636912"/>
            <a:ext cx="6741072" cy="37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dirty="0" smtClean="0"/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игры-упражнения и игры-головоломки имеют различные уровни сложности, на всех карточках они обозначены весёлыми звёздочками.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Слагалица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2" y="1916832"/>
            <a:ext cx="3883122" cy="4293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804" y="1855128"/>
            <a:ext cx="4680521" cy="3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Складушка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80" y="1484784"/>
            <a:ext cx="3077259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71699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«Репка»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12776"/>
            <a:ext cx="2913347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7537"/>
            <a:ext cx="3995936" cy="2633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14" y="4149080"/>
            <a:ext cx="36905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«Гала-куб»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78" y="1196752"/>
            <a:ext cx="3367198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9" y="3626560"/>
            <a:ext cx="2631427" cy="2943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600400" cy="48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6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564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ГБОУ СОШ №1 С/П «Детский сад №27 «Светлячок»</vt:lpstr>
      <vt:lpstr>Актуальность</vt:lpstr>
      <vt:lpstr>Цель Программы: развитие творческих умственных способностей с помощью игр-головоломок</vt:lpstr>
      <vt:lpstr>Набор «МИР ГОЛОВОЛОМОК»  смарт-тренинг для дошкольников:</vt:lpstr>
      <vt:lpstr>I уровень сложности (легкий) II уровень сложности (средний) III уровень сложности (сложный)</vt:lpstr>
      <vt:lpstr>Головоломка «Слагалица»</vt:lpstr>
      <vt:lpstr>Головоломка «Складушка»</vt:lpstr>
      <vt:lpstr>Головоломка «Репка»</vt:lpstr>
      <vt:lpstr>Головоломка «Гала-куб»</vt:lpstr>
      <vt:lpstr>Головоломка «Осенний кубик»</vt:lpstr>
      <vt:lpstr>Формы работы с детьми</vt:lpstr>
      <vt:lpstr>Целевые ориентиры на этапе завершения смарт- тренинга для дошкольников «МИР ГОЛОВОЛОМОК»</vt:lpstr>
      <vt:lpstr>Показатели успешности детей, при освоении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Дмитрий</cp:lastModifiedBy>
  <cp:revision>122</cp:revision>
  <dcterms:created xsi:type="dcterms:W3CDTF">2019-05-13T16:48:40Z</dcterms:created>
  <dcterms:modified xsi:type="dcterms:W3CDTF">2023-06-05T16:15:01Z</dcterms:modified>
</cp:coreProperties>
</file>